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6"/>
  </p:notesMasterIdLst>
  <p:sldIdLst>
    <p:sldId id="314" r:id="rId2"/>
    <p:sldId id="643" r:id="rId3"/>
    <p:sldId id="286" r:id="rId4"/>
    <p:sldId id="264" r:id="rId5"/>
    <p:sldId id="260" r:id="rId6"/>
    <p:sldId id="257" r:id="rId7"/>
    <p:sldId id="269" r:id="rId8"/>
    <p:sldId id="270" r:id="rId9"/>
    <p:sldId id="261" r:id="rId10"/>
    <p:sldId id="272" r:id="rId11"/>
    <p:sldId id="263" r:id="rId12"/>
    <p:sldId id="275" r:id="rId13"/>
    <p:sldId id="276" r:id="rId14"/>
    <p:sldId id="267" r:id="rId15"/>
    <p:sldId id="268" r:id="rId16"/>
    <p:sldId id="258" r:id="rId17"/>
    <p:sldId id="259" r:id="rId18"/>
    <p:sldId id="423" r:id="rId19"/>
    <p:sldId id="262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424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425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426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427" r:id="rId55"/>
    <p:sldId id="311" r:id="rId56"/>
    <p:sldId id="312" r:id="rId57"/>
    <p:sldId id="313" r:id="rId58"/>
    <p:sldId id="316" r:id="rId59"/>
    <p:sldId id="317" r:id="rId60"/>
    <p:sldId id="318" r:id="rId61"/>
    <p:sldId id="319" r:id="rId62"/>
    <p:sldId id="320" r:id="rId63"/>
    <p:sldId id="428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429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430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431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432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433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434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435" r:id="rId127"/>
    <p:sldId id="385" r:id="rId128"/>
    <p:sldId id="386" r:id="rId129"/>
    <p:sldId id="387" r:id="rId130"/>
    <p:sldId id="644" r:id="rId131"/>
    <p:sldId id="388" r:id="rId132"/>
    <p:sldId id="389" r:id="rId133"/>
    <p:sldId id="390" r:id="rId134"/>
    <p:sldId id="391" r:id="rId135"/>
    <p:sldId id="436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37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38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39" r:id="rId163"/>
    <p:sldId id="420" r:id="rId164"/>
    <p:sldId id="421" r:id="rId165"/>
    <p:sldId id="422" r:id="rId166"/>
    <p:sldId id="440" r:id="rId167"/>
    <p:sldId id="441" r:id="rId168"/>
    <p:sldId id="442" r:id="rId169"/>
    <p:sldId id="443" r:id="rId170"/>
    <p:sldId id="444" r:id="rId171"/>
    <p:sldId id="445" r:id="rId172"/>
    <p:sldId id="446" r:id="rId173"/>
    <p:sldId id="447" r:id="rId174"/>
    <p:sldId id="448" r:id="rId175"/>
    <p:sldId id="449" r:id="rId176"/>
    <p:sldId id="450" r:id="rId177"/>
    <p:sldId id="451" r:id="rId178"/>
    <p:sldId id="452" r:id="rId179"/>
    <p:sldId id="453" r:id="rId180"/>
    <p:sldId id="454" r:id="rId181"/>
    <p:sldId id="455" r:id="rId182"/>
    <p:sldId id="456" r:id="rId183"/>
    <p:sldId id="457" r:id="rId184"/>
    <p:sldId id="458" r:id="rId185"/>
    <p:sldId id="459" r:id="rId186"/>
    <p:sldId id="460" r:id="rId187"/>
    <p:sldId id="461" r:id="rId188"/>
    <p:sldId id="462" r:id="rId189"/>
    <p:sldId id="463" r:id="rId190"/>
    <p:sldId id="464" r:id="rId191"/>
    <p:sldId id="465" r:id="rId192"/>
    <p:sldId id="466" r:id="rId193"/>
    <p:sldId id="467" r:id="rId194"/>
    <p:sldId id="468" r:id="rId195"/>
    <p:sldId id="469" r:id="rId196"/>
    <p:sldId id="470" r:id="rId197"/>
    <p:sldId id="471" r:id="rId198"/>
    <p:sldId id="472" r:id="rId199"/>
    <p:sldId id="473" r:id="rId200"/>
    <p:sldId id="474" r:id="rId201"/>
    <p:sldId id="475" r:id="rId202"/>
    <p:sldId id="476" r:id="rId203"/>
    <p:sldId id="477" r:id="rId204"/>
    <p:sldId id="478" r:id="rId205"/>
    <p:sldId id="479" r:id="rId206"/>
    <p:sldId id="480" r:id="rId207"/>
    <p:sldId id="481" r:id="rId208"/>
    <p:sldId id="482" r:id="rId209"/>
    <p:sldId id="483" r:id="rId210"/>
    <p:sldId id="484" r:id="rId211"/>
    <p:sldId id="485" r:id="rId212"/>
    <p:sldId id="486" r:id="rId213"/>
    <p:sldId id="487" r:id="rId214"/>
    <p:sldId id="488" r:id="rId215"/>
    <p:sldId id="489" r:id="rId216"/>
    <p:sldId id="490" r:id="rId217"/>
    <p:sldId id="491" r:id="rId218"/>
    <p:sldId id="492" r:id="rId219"/>
    <p:sldId id="493" r:id="rId220"/>
    <p:sldId id="494" r:id="rId221"/>
    <p:sldId id="495" r:id="rId222"/>
    <p:sldId id="496" r:id="rId223"/>
    <p:sldId id="497" r:id="rId224"/>
    <p:sldId id="498" r:id="rId225"/>
    <p:sldId id="530" r:id="rId226"/>
    <p:sldId id="500" r:id="rId227"/>
    <p:sldId id="501" r:id="rId228"/>
    <p:sldId id="502" r:id="rId229"/>
    <p:sldId id="503" r:id="rId230"/>
    <p:sldId id="504" r:id="rId231"/>
    <p:sldId id="505" r:id="rId232"/>
    <p:sldId id="506" r:id="rId233"/>
    <p:sldId id="507" r:id="rId234"/>
    <p:sldId id="531" r:id="rId235"/>
    <p:sldId id="509" r:id="rId236"/>
    <p:sldId id="510" r:id="rId237"/>
    <p:sldId id="511" r:id="rId238"/>
    <p:sldId id="512" r:id="rId239"/>
    <p:sldId id="513" r:id="rId240"/>
    <p:sldId id="514" r:id="rId241"/>
    <p:sldId id="524" r:id="rId242"/>
    <p:sldId id="516" r:id="rId243"/>
    <p:sldId id="517" r:id="rId244"/>
    <p:sldId id="518" r:id="rId245"/>
    <p:sldId id="519" r:id="rId246"/>
    <p:sldId id="520" r:id="rId247"/>
    <p:sldId id="521" r:id="rId248"/>
    <p:sldId id="522" r:id="rId249"/>
    <p:sldId id="523" r:id="rId250"/>
    <p:sldId id="515" r:id="rId251"/>
    <p:sldId id="525" r:id="rId252"/>
    <p:sldId id="532" r:id="rId253"/>
    <p:sldId id="527" r:id="rId254"/>
    <p:sldId id="528" r:id="rId255"/>
    <p:sldId id="529" r:id="rId256"/>
    <p:sldId id="533" r:id="rId257"/>
    <p:sldId id="534" r:id="rId258"/>
    <p:sldId id="535" r:id="rId259"/>
    <p:sldId id="536" r:id="rId260"/>
    <p:sldId id="537" r:id="rId261"/>
    <p:sldId id="538" r:id="rId262"/>
    <p:sldId id="539" r:id="rId263"/>
    <p:sldId id="540" r:id="rId264"/>
    <p:sldId id="541" r:id="rId265"/>
    <p:sldId id="542" r:id="rId266"/>
    <p:sldId id="543" r:id="rId267"/>
    <p:sldId id="544" r:id="rId268"/>
    <p:sldId id="545" r:id="rId269"/>
    <p:sldId id="546" r:id="rId270"/>
    <p:sldId id="547" r:id="rId271"/>
    <p:sldId id="548" r:id="rId272"/>
    <p:sldId id="549" r:id="rId273"/>
    <p:sldId id="550" r:id="rId274"/>
    <p:sldId id="551" r:id="rId275"/>
    <p:sldId id="552" r:id="rId276"/>
    <p:sldId id="553" r:id="rId277"/>
    <p:sldId id="554" r:id="rId278"/>
    <p:sldId id="555" r:id="rId279"/>
    <p:sldId id="556" r:id="rId280"/>
    <p:sldId id="557" r:id="rId281"/>
    <p:sldId id="558" r:id="rId282"/>
    <p:sldId id="559" r:id="rId283"/>
    <p:sldId id="560" r:id="rId284"/>
    <p:sldId id="561" r:id="rId285"/>
    <p:sldId id="562" r:id="rId286"/>
    <p:sldId id="563" r:id="rId287"/>
    <p:sldId id="564" r:id="rId288"/>
    <p:sldId id="565" r:id="rId289"/>
    <p:sldId id="566" r:id="rId290"/>
    <p:sldId id="567" r:id="rId291"/>
    <p:sldId id="568" r:id="rId292"/>
    <p:sldId id="569" r:id="rId293"/>
    <p:sldId id="570" r:id="rId294"/>
    <p:sldId id="571" r:id="rId295"/>
    <p:sldId id="572" r:id="rId296"/>
    <p:sldId id="573" r:id="rId297"/>
    <p:sldId id="574" r:id="rId298"/>
    <p:sldId id="575" r:id="rId299"/>
    <p:sldId id="576" r:id="rId300"/>
    <p:sldId id="577" r:id="rId301"/>
    <p:sldId id="578" r:id="rId302"/>
    <p:sldId id="579" r:id="rId303"/>
    <p:sldId id="580" r:id="rId304"/>
    <p:sldId id="581" r:id="rId305"/>
    <p:sldId id="582" r:id="rId306"/>
    <p:sldId id="583" r:id="rId307"/>
    <p:sldId id="584" r:id="rId308"/>
    <p:sldId id="585" r:id="rId309"/>
    <p:sldId id="586" r:id="rId310"/>
    <p:sldId id="587" r:id="rId311"/>
    <p:sldId id="588" r:id="rId312"/>
    <p:sldId id="589" r:id="rId313"/>
    <p:sldId id="590" r:id="rId314"/>
    <p:sldId id="591" r:id="rId315"/>
    <p:sldId id="592" r:id="rId316"/>
    <p:sldId id="593" r:id="rId317"/>
    <p:sldId id="594" r:id="rId318"/>
    <p:sldId id="595" r:id="rId319"/>
    <p:sldId id="596" r:id="rId320"/>
    <p:sldId id="597" r:id="rId321"/>
    <p:sldId id="598" r:id="rId322"/>
    <p:sldId id="599" r:id="rId323"/>
    <p:sldId id="600" r:id="rId324"/>
    <p:sldId id="601" r:id="rId325"/>
    <p:sldId id="602" r:id="rId326"/>
    <p:sldId id="603" r:id="rId327"/>
    <p:sldId id="604" r:id="rId328"/>
    <p:sldId id="605" r:id="rId329"/>
    <p:sldId id="606" r:id="rId330"/>
    <p:sldId id="607" r:id="rId331"/>
    <p:sldId id="608" r:id="rId332"/>
    <p:sldId id="609" r:id="rId333"/>
    <p:sldId id="610" r:id="rId334"/>
    <p:sldId id="611" r:id="rId335"/>
    <p:sldId id="612" r:id="rId336"/>
    <p:sldId id="613" r:id="rId337"/>
    <p:sldId id="614" r:id="rId338"/>
    <p:sldId id="615" r:id="rId339"/>
    <p:sldId id="616" r:id="rId340"/>
    <p:sldId id="617" r:id="rId341"/>
    <p:sldId id="618" r:id="rId342"/>
    <p:sldId id="619" r:id="rId343"/>
    <p:sldId id="620" r:id="rId344"/>
    <p:sldId id="621" r:id="rId345"/>
    <p:sldId id="622" r:id="rId346"/>
    <p:sldId id="623" r:id="rId347"/>
    <p:sldId id="624" r:id="rId348"/>
    <p:sldId id="625" r:id="rId349"/>
    <p:sldId id="626" r:id="rId350"/>
    <p:sldId id="627" r:id="rId351"/>
    <p:sldId id="628" r:id="rId352"/>
    <p:sldId id="629" r:id="rId353"/>
    <p:sldId id="630" r:id="rId354"/>
    <p:sldId id="631" r:id="rId355"/>
    <p:sldId id="632" r:id="rId356"/>
    <p:sldId id="633" r:id="rId357"/>
    <p:sldId id="634" r:id="rId358"/>
    <p:sldId id="635" r:id="rId359"/>
    <p:sldId id="636" r:id="rId360"/>
    <p:sldId id="642" r:id="rId361"/>
    <p:sldId id="638" r:id="rId362"/>
    <p:sldId id="639" r:id="rId363"/>
    <p:sldId id="640" r:id="rId364"/>
    <p:sldId id="641" r:id="rId365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4BF"/>
    <a:srgbClr val="26BEFB"/>
    <a:srgbClr val="E6E6E6"/>
    <a:srgbClr val="FF7EBE"/>
    <a:srgbClr val="59D8D1"/>
    <a:srgbClr val="4FDA0C"/>
    <a:srgbClr val="FFA000"/>
    <a:srgbClr val="E386B9"/>
    <a:srgbClr val="AF5EFC"/>
    <a:srgbClr val="1C9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viewProps" Target="viewProps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tableStyles" Target="tableStyles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presProps" Target="presProps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theme" Target="theme/theme1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1E7DB-7BF8-49D8-9069-2E286CA70831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0158E-3E52-4179-82E8-873E7861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1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1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2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4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6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6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0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83DB5-6D1B-415E-B930-CDCD7F65EE70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6.png"/><Relationship Id="rId7" Type="http://schemas.openxmlformats.org/officeDocument/2006/relationships/image" Target="../media/image9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6.png"/><Relationship Id="rId7" Type="http://schemas.openxmlformats.org/officeDocument/2006/relationships/image" Target="../media/image10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6.png"/><Relationship Id="rId7" Type="http://schemas.openxmlformats.org/officeDocument/2006/relationships/image" Target="../media/image1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8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KG-Primary-Penmanship-Lined-Font-Personal-Use-549115" TargetMode="External"/><Relationship Id="rId2" Type="http://schemas.openxmlformats.org/officeDocument/2006/relationships/hyperlink" Target="https://www.teacherspayteachers.com/Product/KG-Blank-Space-Font-Personal-Use-1533769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zKQbQc7-S8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8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9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.png"/><Relationship Id="rId7" Type="http://schemas.openxmlformats.org/officeDocument/2006/relationships/image" Target="../media/image1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8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6.png"/><Relationship Id="rId7" Type="http://schemas.openxmlformats.org/officeDocument/2006/relationships/image" Target="../media/image1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8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8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8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8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8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6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.png"/><Relationship Id="rId7" Type="http://schemas.openxmlformats.org/officeDocument/2006/relationships/image" Target="../media/image16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8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8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03.xml"/><Relationship Id="rId18" Type="http://schemas.openxmlformats.org/officeDocument/2006/relationships/slide" Target="slide148.xml"/><Relationship Id="rId26" Type="http://schemas.openxmlformats.org/officeDocument/2006/relationships/slide" Target="slide220.xml"/><Relationship Id="rId39" Type="http://schemas.openxmlformats.org/officeDocument/2006/relationships/slide" Target="slide337.xml"/><Relationship Id="rId21" Type="http://schemas.openxmlformats.org/officeDocument/2006/relationships/slide" Target="slide175.xml"/><Relationship Id="rId34" Type="http://schemas.openxmlformats.org/officeDocument/2006/relationships/slide" Target="slide292.xml"/><Relationship Id="rId7" Type="http://schemas.openxmlformats.org/officeDocument/2006/relationships/slide" Target="slide49.xml"/><Relationship Id="rId2" Type="http://schemas.openxmlformats.org/officeDocument/2006/relationships/slide" Target="slide4.xml"/><Relationship Id="rId16" Type="http://schemas.openxmlformats.org/officeDocument/2006/relationships/slide" Target="slide130.xml"/><Relationship Id="rId20" Type="http://schemas.openxmlformats.org/officeDocument/2006/relationships/slide" Target="slide166.xml"/><Relationship Id="rId29" Type="http://schemas.openxmlformats.org/officeDocument/2006/relationships/slide" Target="slide247.xml"/><Relationship Id="rId41" Type="http://schemas.openxmlformats.org/officeDocument/2006/relationships/slide" Target="slide35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85.xml"/><Relationship Id="rId24" Type="http://schemas.openxmlformats.org/officeDocument/2006/relationships/slide" Target="slide202.xml"/><Relationship Id="rId32" Type="http://schemas.openxmlformats.org/officeDocument/2006/relationships/slide" Target="slide274.xml"/><Relationship Id="rId37" Type="http://schemas.openxmlformats.org/officeDocument/2006/relationships/slide" Target="slide319.xml"/><Relationship Id="rId40" Type="http://schemas.openxmlformats.org/officeDocument/2006/relationships/slide" Target="slide346.xml"/><Relationship Id="rId5" Type="http://schemas.openxmlformats.org/officeDocument/2006/relationships/slide" Target="slide31.xml"/><Relationship Id="rId15" Type="http://schemas.openxmlformats.org/officeDocument/2006/relationships/slide" Target="slide121.xml"/><Relationship Id="rId23" Type="http://schemas.openxmlformats.org/officeDocument/2006/relationships/slide" Target="slide193.xml"/><Relationship Id="rId28" Type="http://schemas.openxmlformats.org/officeDocument/2006/relationships/slide" Target="slide238.xml"/><Relationship Id="rId36" Type="http://schemas.openxmlformats.org/officeDocument/2006/relationships/slide" Target="slide310.xml"/><Relationship Id="rId10" Type="http://schemas.openxmlformats.org/officeDocument/2006/relationships/slide" Target="slide76.xml"/><Relationship Id="rId19" Type="http://schemas.openxmlformats.org/officeDocument/2006/relationships/slide" Target="slide157.xml"/><Relationship Id="rId31" Type="http://schemas.openxmlformats.org/officeDocument/2006/relationships/slide" Target="slide265.xml"/><Relationship Id="rId4" Type="http://schemas.openxmlformats.org/officeDocument/2006/relationships/slide" Target="slide22.xml"/><Relationship Id="rId9" Type="http://schemas.openxmlformats.org/officeDocument/2006/relationships/slide" Target="slide67.xml"/><Relationship Id="rId14" Type="http://schemas.openxmlformats.org/officeDocument/2006/relationships/slide" Target="slide112.xml"/><Relationship Id="rId22" Type="http://schemas.openxmlformats.org/officeDocument/2006/relationships/slide" Target="slide184.xml"/><Relationship Id="rId27" Type="http://schemas.openxmlformats.org/officeDocument/2006/relationships/slide" Target="slide229.xml"/><Relationship Id="rId30" Type="http://schemas.openxmlformats.org/officeDocument/2006/relationships/slide" Target="slide256.xml"/><Relationship Id="rId35" Type="http://schemas.openxmlformats.org/officeDocument/2006/relationships/slide" Target="slide301.xml"/><Relationship Id="rId8" Type="http://schemas.openxmlformats.org/officeDocument/2006/relationships/slide" Target="slide58.xml"/><Relationship Id="rId3" Type="http://schemas.openxmlformats.org/officeDocument/2006/relationships/slide" Target="slide13.xml"/><Relationship Id="rId12" Type="http://schemas.openxmlformats.org/officeDocument/2006/relationships/slide" Target="slide94.xml"/><Relationship Id="rId17" Type="http://schemas.openxmlformats.org/officeDocument/2006/relationships/slide" Target="slide139.xml"/><Relationship Id="rId25" Type="http://schemas.openxmlformats.org/officeDocument/2006/relationships/slide" Target="slide211.xml"/><Relationship Id="rId33" Type="http://schemas.openxmlformats.org/officeDocument/2006/relationships/slide" Target="slide283.xml"/><Relationship Id="rId38" Type="http://schemas.openxmlformats.org/officeDocument/2006/relationships/slide" Target="slide3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8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.png"/><Relationship Id="rId7" Type="http://schemas.openxmlformats.org/officeDocument/2006/relationships/image" Target="../media/image17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8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6.png"/><Relationship Id="rId7" Type="http://schemas.openxmlformats.org/officeDocument/2006/relationships/image" Target="../media/image18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1.png"/><Relationship Id="rId4" Type="http://schemas.openxmlformats.org/officeDocument/2006/relationships/image" Target="../media/image8.png"/><Relationship Id="rId9" Type="http://schemas.openxmlformats.org/officeDocument/2006/relationships/image" Target="../media/image184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8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8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2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8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8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582" y="4754259"/>
            <a:ext cx="4326346" cy="3018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9486" y="180704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969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9697E-6 2.48366E-6 L -4.6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5660" y="3322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3335" y="331411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7444" y="330126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2602" y="330126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7760" y="3322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72" y="2794145"/>
            <a:ext cx="2975798" cy="46670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4162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87879E-6 -4.57516E-7 L 2.8787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9394E-6 7.84314E-7 L -4.3939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3838E-6 4.77124E-6 L 3.8383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98E-6 4.77124E-6 L 2.979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12121E-6 -4.57516E-7 L 2.12121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funny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746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funny!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6969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go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8256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4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18094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06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5164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2963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661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58046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57735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57735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1316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886" y="421795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</p:spTree>
    <p:extLst>
      <p:ext uri="{BB962C8B-B14F-4D97-AF65-F5344CB8AC3E}">
        <p14:creationId xmlns:p14="http://schemas.microsoft.com/office/powerpoint/2010/main" val="143091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go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872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school.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Did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sleep?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up the stairs.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91592" y="14303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4070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15002" y="585934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5070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3000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247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3663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147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65676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9972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3217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58853" y="74634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141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01297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47597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2817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353" y="1334056"/>
            <a:ext cx="900850" cy="9268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58" y="5651029"/>
            <a:ext cx="1302094" cy="8606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275" y="3484510"/>
            <a:ext cx="1158734" cy="8576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275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 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701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198" y="2639719"/>
            <a:ext cx="2331897" cy="4911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6575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4.96732E-6 L -2.37374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1464" y="1569494"/>
            <a:ext cx="1044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878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go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380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go!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5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365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help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397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998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28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70791" y="248295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448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606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63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9444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29573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0954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7284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167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700" y="255188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6172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8" y="253449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8580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0875" y="422476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02647" y="425388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68698" y="874122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9376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help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5794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02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 mop.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6216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friends.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me up?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278" y="125869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50087" y="367613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79" y="590191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9341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4417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4386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79503" y="52634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00459" y="526216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28207" y="52740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57040" y="52740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4638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95163" y="73740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2844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31881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4239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6950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755200" y="74505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8531">
            <a:off x="8494630" y="1237691"/>
            <a:ext cx="827426" cy="10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95" y="3439673"/>
            <a:ext cx="900794" cy="1134767"/>
          </a:xfrm>
          <a:prstGeom prst="rect">
            <a:avLst/>
          </a:prstGeom>
        </p:spPr>
      </p:pic>
      <p:sp>
        <p:nvSpPr>
          <p:cNvPr id="12" name="Arrow: Down 11"/>
          <p:cNvSpPr/>
          <p:nvPr/>
        </p:nvSpPr>
        <p:spPr>
          <a:xfrm rot="10800000">
            <a:off x="8521568" y="5647323"/>
            <a:ext cx="594814" cy="941166"/>
          </a:xfrm>
          <a:prstGeom prst="downArrow">
            <a:avLst/>
          </a:prstGeom>
          <a:solidFill>
            <a:srgbClr val="4FDA0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3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7769" y="191439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9876" y="193525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8445" y="192240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7339" y="192240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939" y="4671629"/>
            <a:ext cx="4244904" cy="29613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598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2.15686E-6 L -4.54545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2.61438E-6 L -3.88889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6364E-6 -3.39869E-6 L -1.3636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94949E-6 -3.39869E-6 L 4.94949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help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423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help!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967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here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812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373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566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13602" y="248295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729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321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7250" y="1803188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910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15240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5410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7499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003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9292" y="2523313"/>
            <a:ext cx="46733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3342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295" y="2505919"/>
            <a:ext cx="3123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40100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5227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01667" y="4224760"/>
            <a:ext cx="4689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1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here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4645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a book.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94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mom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79294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the apple in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18338" y="137717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30927" y="356182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7967" y="573646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836497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8726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1539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08185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7206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9978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8565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8919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05864" y="73640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80229" y="75003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4734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25673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755576" y="73640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82" y="1396309"/>
            <a:ext cx="1207309" cy="790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027" y="3312872"/>
            <a:ext cx="901139" cy="1096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083" y="5607607"/>
            <a:ext cx="943316" cy="11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5119" y="322884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7226" y="324970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8687" y="32368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6168" y="32368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806" y="2793321"/>
            <a:ext cx="2751087" cy="470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992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1.96078E-7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8384E-6 4.96732E-6 L 3.3838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1818E-6 -1.04575E-6 L -1.8181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404E-7 -1.04575E-6 L 4.0404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here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814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here!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0743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185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483" y="2207937"/>
            <a:ext cx="305543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I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9685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45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7434" y="214609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99812" y="276714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2755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1017553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637" y="10396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267" y="10344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1970" y="101755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5881" y="2666194"/>
            <a:ext cx="32885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3673" y="2680481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7756" y="265613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3158" y="2700283"/>
            <a:ext cx="36920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82922" y="433348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4868" y="4333482"/>
            <a:ext cx="32228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6764" y="4333482"/>
            <a:ext cx="31858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4556" y="432776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72165" y="98888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300228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246449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7376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bananas.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see a kite.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go fishing!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32637" y="1362571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44961" y="3556416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72138" y="5802193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36402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8710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7262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7967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14898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8542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7124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60710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88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7122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473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189" y="1152953"/>
            <a:ext cx="1039478" cy="117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790" y="3171635"/>
            <a:ext cx="862868" cy="1172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5" y="5369564"/>
            <a:ext cx="1147342" cy="10994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298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9761" y="316003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027" y="2639719"/>
            <a:ext cx="2877800" cy="4929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1219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9697E-6 2.87582E-6 L -4.6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1464" y="1569494"/>
            <a:ext cx="1044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72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906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and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5398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620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1987" y="16827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50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70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1895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5335" y="988977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8097" y="988976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88976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8897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666194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80481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63087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6308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304906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9808" y="430490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9302" y="430490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39569" y="430368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5986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8153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am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tent.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are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boat.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65020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dog is 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house.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91592" y="14303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4070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7967" y="562149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0777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0133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1522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93813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30051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8534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8545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60603" y="72984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58759" y="73348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099707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98720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18520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67081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660690" y="29369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41047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488998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78" y="5626803"/>
            <a:ext cx="951441" cy="994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290" y="5633915"/>
            <a:ext cx="1467840" cy="99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63" y="1355925"/>
            <a:ext cx="1212121" cy="753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00" y="3312873"/>
            <a:ext cx="1040397" cy="110225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102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jumping jack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07" y="2937794"/>
            <a:ext cx="3389091" cy="4379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7714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14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4554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25413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68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723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99616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9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335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3635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6267" y="1774613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4059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2963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154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436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076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7149" y="258046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7895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6172" y="257735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7" y="2577359"/>
            <a:ext cx="3099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25742" y="4404919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4235" y="4404919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404919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11176" y="440369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8976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5766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it a butterfly?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flower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blue.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raining!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79329" y="135551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69050" y="357582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02124" y="580419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607761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416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75800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7957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14965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8559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0002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3227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854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23294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385192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49" y="1258578"/>
            <a:ext cx="953011" cy="882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99" y="3423305"/>
            <a:ext cx="1080531" cy="1014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8534" y="3050891"/>
            <a:ext cx="391586" cy="1536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772" y="5478947"/>
            <a:ext cx="1137111" cy="12641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755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3" grpId="0" animBg="1"/>
      <p:bldP spid="38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85" y="2639719"/>
            <a:ext cx="3249325" cy="4969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604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is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636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is!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51895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it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3424" y="85728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41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8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8381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259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794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6525" y="25090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3647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7609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0622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0031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241968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2663364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874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6898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793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2821" y="260904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23329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7599" y="260593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0593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419207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8386" y="4419207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419207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68108" y="4417982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</p:spTree>
    <p:extLst>
      <p:ext uri="{BB962C8B-B14F-4D97-AF65-F5344CB8AC3E}">
        <p14:creationId xmlns:p14="http://schemas.microsoft.com/office/powerpoint/2010/main" val="87610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504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sunny!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a little mouse.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on my desk.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02125" y="137767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99663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16076" y="5781788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007948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5863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2975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519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2896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2801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28151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4644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053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1404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841523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0472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05321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897" y="1231311"/>
            <a:ext cx="1044312" cy="101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64" y="3414320"/>
            <a:ext cx="1701317" cy="1030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93" y="5612188"/>
            <a:ext cx="1148381" cy="9800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935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634" y="2720788"/>
            <a:ext cx="2754114" cy="4872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9880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it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085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it!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522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53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jump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3969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742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141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j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4241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369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4651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132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2299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0352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268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3727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224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62" y="2621760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9517" y="2649051"/>
            <a:ext cx="34180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7190" y="2621758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7186" y="2618653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307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7312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38912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51681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7171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-267898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jump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3000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will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up!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12411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Frogs like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the snake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29466" y="13057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2987" y="346376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7742" y="5848831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4282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204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010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74613" y="29695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43332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65982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4981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394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2630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914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0343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24110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Arrow: Down 9"/>
          <p:cNvSpPr/>
          <p:nvPr/>
        </p:nvSpPr>
        <p:spPr>
          <a:xfrm rot="10800000">
            <a:off x="7246012" y="1354807"/>
            <a:ext cx="628650" cy="699357"/>
          </a:xfrm>
          <a:prstGeom prst="downArrow">
            <a:avLst/>
          </a:prstGeom>
          <a:solidFill>
            <a:srgbClr val="59D8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95" y="3498878"/>
            <a:ext cx="847367" cy="6889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24" y="3498697"/>
            <a:ext cx="847367" cy="688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071" y="5620325"/>
            <a:ext cx="1051329" cy="8200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078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836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2469" y="185273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0750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2435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72" y="4732136"/>
            <a:ext cx="4163426" cy="2930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985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07071E-7 1.76471E-6 L 7.07071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2727E-6 3.52941E-6 L 2.7272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7071E-6 1.76471E-6 L -2.0707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1.76471E-6 L 3.53535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jump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194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jump!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3949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little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1342" y="13970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050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28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72905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306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10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6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236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735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350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838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319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35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334" y="2551889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9044" y="2534495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04601" y="2534495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40706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6858" y="440706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9318" y="440706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little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8802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37787" y="1521532"/>
            <a:ext cx="107067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milk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cookies.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03" y="3712411"/>
            <a:ext cx="10207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dog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888" y="6061020"/>
            <a:ext cx="10456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bug is black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red.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0629" y="1340489"/>
            <a:ext cx="577864" cy="539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1935" y="3536316"/>
            <a:ext cx="615181" cy="5744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398" y="5916071"/>
            <a:ext cx="653680" cy="61037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2542" y="277061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17911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756451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09807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020160" y="27762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4289" y="49787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236829" y="49587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781503" y="49587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097577" y="49905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996917" y="49787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717761" y="49905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1350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117" y="1337359"/>
            <a:ext cx="369735" cy="58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282" y="1391901"/>
            <a:ext cx="529479" cy="533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610" y="1364787"/>
            <a:ext cx="560850" cy="5646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729" y="3235016"/>
            <a:ext cx="804798" cy="10556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60" y="3415680"/>
            <a:ext cx="969902" cy="7035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754" y="5600585"/>
            <a:ext cx="891929" cy="916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35478" y="5452745"/>
            <a:ext cx="338530" cy="13285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5462" y="5466784"/>
            <a:ext cx="332829" cy="1306194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95569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6051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7848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3486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901546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016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bee!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chick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67860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lamb.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4422" y="1432394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8117" y="366858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98657" y="5789296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0768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34411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80936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36736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06362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076948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728514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203507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58863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8328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0061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0804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609620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148071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83" y="1402423"/>
            <a:ext cx="860630" cy="863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72" y="3488116"/>
            <a:ext cx="732128" cy="958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77" y="5744833"/>
            <a:ext cx="888788" cy="9142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888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  <p:bldP spid="44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9720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5917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855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42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41693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661" y="35540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0" y="2503719"/>
            <a:ext cx="3077483" cy="5157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9961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697E-6 2.28758E-6 L 1.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1313E-6 3.52941E-6 L -1.3131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2.48366E-6 L -4.4444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4848E-6 -2.48366E-6 L -4.8484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202E-6 2.28758E-6 L 2.0202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56566E-7 -7.18954E-7 L 6.56566E-7 -0.0721 " pathEditMode="relative" rAng="0" ptsTypes="AA">
                                      <p:cBhvr>
                                        <p:cTn id="6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6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  <p:bldP spid="15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little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78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little!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831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look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2541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82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3453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209411" y="2567796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2522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9960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6631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9237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6770" y="901352"/>
            <a:ext cx="32206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20946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7923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5053" y="2576758"/>
            <a:ext cx="334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136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0964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7187" y="2573651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2739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19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01099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00561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04209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look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69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at the moon!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for gold.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in the mirror.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29631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26333" y="35015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40178" y="580546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25576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46295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52354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5852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90308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2537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8562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49288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0182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4032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456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82957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14882" y="50462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1" y="1299806"/>
            <a:ext cx="1660291" cy="935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527" y="3205398"/>
            <a:ext cx="1184554" cy="985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2067">
            <a:off x="7593298" y="5262815"/>
            <a:ext cx="730456" cy="167938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97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8071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7747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884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28" y="2855159"/>
            <a:ext cx="2797942" cy="4788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316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6061E-6 -2.7451E-6 L -1.0606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1414E-6 -9.80392E-7 L 1.4141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798E-6 -2.7451E-6 L 4.7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013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3568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5013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651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52" y="2798173"/>
            <a:ext cx="2695878" cy="4709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3009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8182E-6 2.28758E-6 L 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59596E-7 4.05229E-6 L 9.5959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798E-6 2.28758E-6 L -2.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57576E-7 2.28758E-6 L -7.57576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look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5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look!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827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make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048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7725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60865" y="309504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914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4352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1023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7544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67099" y="928124"/>
            <a:ext cx="4034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6832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8725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6812" y="25767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07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2628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8465" y="2586177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319386"/>
            <a:ext cx="37239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2152" y="431938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13625" y="4319384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517175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make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2271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Let’s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cupcakes!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pie.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me smile!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141" y="127350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45193" y="350047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97757" y="577240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77397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0028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56687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15268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2170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8200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97839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8331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375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861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3108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129" y="1179436"/>
            <a:ext cx="810992" cy="1052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084" y="1200866"/>
            <a:ext cx="924610" cy="1016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93" y="3438943"/>
            <a:ext cx="1333303" cy="749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455" y="5656424"/>
            <a:ext cx="1183515" cy="99247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215044" y="50456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19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703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9352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0797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943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50" y="2639719"/>
            <a:ext cx="3462744" cy="4679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7325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6 2.28758E-6 L -4.54545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9495E-6 4.05229E-6 L -4.4949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56566E-6 2.28758E-6 L 1.56566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8788E-6 2.28758E-6 L 3.7878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22" y="89212"/>
            <a:ext cx="9545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Using this Resource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1" y="916356"/>
            <a:ext cx="985767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Step 1: Download and install the following FREE fonts from TPT. You NEED them for formatting. Right click and choose Open Hyperlink. After installing the fonts, completely shut down and restart PowerPoint.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hlinkClick r:id="rId2"/>
              </a:rPr>
              <a:t>KG Blank Space Solid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hlinkClick r:id="rId3"/>
              </a:rPr>
              <a:t>KG Primary Penmanship 2</a:t>
            </a:r>
            <a:endParaRPr lang="en-US" sz="2200" dirty="0">
              <a:latin typeface="Century Gothic" panose="020B0502020202020204" pitchFamily="34" charset="0"/>
            </a:endParaRPr>
          </a:p>
          <a:p>
            <a:pPr lvl="1"/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2:  Choose a set from the Table of Contents and scroll to its start page.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3: Switch to Performance Mode (use one of the following ways)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Click Slide Show Tab -&gt; Choose From Current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Press Shift and f5 at the Same Time </a:t>
            </a:r>
          </a:p>
          <a:p>
            <a:pPr lvl="1"/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4:  Connect to your projector so students can view from the screen.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5:  Use a clicker or the spacebar of your keyboard to click through each of the actions on the slideshow.  </a:t>
            </a:r>
            <a:r>
              <a:rPr lang="en-US" sz="2200" dirty="0">
                <a:latin typeface="Century Gothic" panose="020B0502020202020204" pitchFamily="34" charset="0"/>
                <a:hlinkClick r:id="rId4"/>
              </a:rPr>
              <a:t>Click here to view the video tutorial for using this set </a:t>
            </a:r>
            <a:r>
              <a:rPr lang="en-US" sz="2200" dirty="0">
                <a:latin typeface="Century Gothic" panose="020B0502020202020204" pitchFamily="34" charset="0"/>
              </a:rPr>
              <a:t>Right click and choose Open Hyperlink.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0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and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656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make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67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make!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9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75348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me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6827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970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0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866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921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6243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7911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9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746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871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5579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2316" y="2577359"/>
            <a:ext cx="37897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57735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382016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9414" y="438201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38201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89800" y="438079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41813" y="436121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3884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1" grpId="0"/>
      <p:bldP spid="31" grpId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19192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920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Come jump with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4534" y="3819286"/>
            <a:ext cx="10749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help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draw?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candy is for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24956" y="144122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6218" y="341729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1228" y="578128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927320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022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896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02105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29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55640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5655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1886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3800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6126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392106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24180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84474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66851" y="73718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87" y="1320377"/>
            <a:ext cx="690076" cy="971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314" y="3360041"/>
            <a:ext cx="811727" cy="992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93" y="5623012"/>
            <a:ext cx="1134045" cy="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3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lunge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9603" y="308427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406" y="2674647"/>
            <a:ext cx="3128185" cy="4906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1391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28283E-6 -3.20261E-6 L -3.2828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763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and!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3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0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67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my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838" y="11308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413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0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866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921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8957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4174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76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9920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6649" y="2728565"/>
            <a:ext cx="4246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7784" y="2711171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93196" y="2711171"/>
            <a:ext cx="35317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11141" y="4352990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5432" y="4352990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4146" y="439281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16308" y="4351765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32250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9425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19192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522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Here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scarf.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453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truck is red.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bike.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79575" y="132526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8385" y="353268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79788" y="5810943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4823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931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13022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90677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9520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2394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9187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8000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654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9360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666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66908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806" y="3593222"/>
            <a:ext cx="1444207" cy="730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160" y="1322402"/>
            <a:ext cx="1443946" cy="9541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57" y="5665832"/>
            <a:ext cx="1361802" cy="8224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459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9603" y="308427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540" y="2639719"/>
            <a:ext cx="2351040" cy="4952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3700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28283E-6 -3.20261E-6 L -3.2828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321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0385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0270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not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312" y="13813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23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92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530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292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4019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420695" y="903249"/>
            <a:ext cx="34941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0660" y="903248"/>
            <a:ext cx="3565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526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7702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7102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3269" y="2509025"/>
            <a:ext cx="3396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8446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255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6117" y="446591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2163" y="446591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1288" y="446591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185396" y="446591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443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not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9133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am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sad.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939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do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worms!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ant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79788" y="133431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8071" y="350340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3331" y="577064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33719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4096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787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9537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989042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58394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267990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4297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5251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3715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928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9011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31361" y="511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8884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288" y="1337577"/>
            <a:ext cx="982918" cy="828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846" y="3060128"/>
            <a:ext cx="569195" cy="1314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95" y="3576394"/>
            <a:ext cx="1198731" cy="808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296" y="5544754"/>
            <a:ext cx="1238613" cy="10745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239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37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3086" y="196581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0460" y="198010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0050" y="196581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19" y="4677753"/>
            <a:ext cx="4277731" cy="2984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4409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2.35294E-6 L -4.54545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1616E-6 -5.88235E-7 L 1.61616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98E-6 -2.35294E-6 L 2.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not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524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not!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5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5377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away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9" y="154079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77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one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838" y="15066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699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92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530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292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947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171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7609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2256" y="903248"/>
            <a:ext cx="3728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4251" y="903248"/>
            <a:ext cx="3293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7160" y="258159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6125" y="258159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5078" y="258159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9350" y="2578489"/>
            <a:ext cx="35111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70633" y="42917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4850" y="429174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1629" y="429174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25856" y="429174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73526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5" grpId="0"/>
      <p:bldP spid="45" grpId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one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6325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turtle.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939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pig is in the mud.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donut!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17478" y="133431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8080" y="35183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3331" y="577064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617017" y="29297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61336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60101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7552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1580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357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7919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62210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06167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000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8312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47777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43961" y="511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19" y="3410058"/>
            <a:ext cx="1021629" cy="9237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18" y="3289266"/>
            <a:ext cx="1384382" cy="1010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42" y="5669534"/>
            <a:ext cx="960961" cy="968297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8915678" y="511624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261" y="1274691"/>
            <a:ext cx="949603" cy="7969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3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40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9222" y="31115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3143" y="309684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7337" y="31115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53" y="2705063"/>
            <a:ext cx="2830988" cy="4845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6091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4141E-6 4.57516E-6 L 4.1414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06061E-7 2.81046E-6 L 6.06061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4.57516E-6 L 2.7777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one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94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one!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14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play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312" y="125609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146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55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99548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9501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328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134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6217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3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28954" y="292098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820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170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438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2516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61037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3745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0918" y="903248"/>
            <a:ext cx="30847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6857" y="2610624"/>
            <a:ext cx="3307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7542" y="2610623"/>
            <a:ext cx="38288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77696" y="2607517"/>
            <a:ext cx="3975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64116" y="432077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9424" y="43207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8087" y="432077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00024" y="4320774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97239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237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play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122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ball!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drums.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with the train.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82820" y="1348601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7561" y="356207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266" y="579037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0484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3652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9570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2022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2916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683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88151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6469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0163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8056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673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960026" y="29369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30978" y="29330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69" y="1305336"/>
            <a:ext cx="926743" cy="103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243" y="3218965"/>
            <a:ext cx="1433016" cy="1306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313" y="5773059"/>
            <a:ext cx="1676960" cy="7707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609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8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202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870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1558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4772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115" y="2754351"/>
            <a:ext cx="2871816" cy="49190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3010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7 2.35294E-6 L 3.0303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8687E-6 -2.87582E-6 L -3.6868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1.11111E-6 L -3.7878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9293E-6 1.11111E-6 L -4.29293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play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517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play!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435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red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000" y="8803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240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67245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6549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2000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16473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7947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224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9518" y="253631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7918" y="2509024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6182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266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13236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285845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4108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956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6645" y="263965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7857" y="265393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82261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0810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1501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931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87732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1089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8977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  <p:bldP spid="12" grpId="0"/>
      <p:bldP spid="12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red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7460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cherry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firetruck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balloon!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82820" y="137331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0269" y="35226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8809" y="572217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00262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66476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557002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4837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9070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28041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77784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4434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288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158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0056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097754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49675">
            <a:off x="3823411" y="1346576"/>
            <a:ext cx="786640" cy="1063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782" y="3409176"/>
            <a:ext cx="1257655" cy="946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619">
            <a:off x="7988737" y="5461001"/>
            <a:ext cx="821834" cy="139581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79520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605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6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8789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9257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961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211" y="2814130"/>
            <a:ext cx="3580476" cy="4627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6388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7576E-6 -2.7451E-6 L 2.5757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3434E-6 -9.80392E-7 L 3.4343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2.7451E-6 L -2.3737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red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827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red!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6662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run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4929" y="124254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379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67245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7251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7425" y="895634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4604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8947" y="263965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6275" y="265393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82261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46565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4954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931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7214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1161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80258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2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-267898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away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0080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run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8691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lion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49" y="3897343"/>
            <a:ext cx="1025733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will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the store.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snail can not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50687" y="1405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895" y="344456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197" y="5733330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35520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76544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044046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6815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8370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50015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4182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587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268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7591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9955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908180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2186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388454" y="5114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488998" y="5114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605" y="1320377"/>
            <a:ext cx="1191721" cy="915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472" y="3318317"/>
            <a:ext cx="1155887" cy="11228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19" y="5628494"/>
            <a:ext cx="1022057" cy="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6" grpId="0" animBg="1"/>
      <p:bldP spid="38" grpId="0" animBg="1"/>
      <p:bldP spid="39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8789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9257" y="328792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961" y="328478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15" y="2753591"/>
            <a:ext cx="3178341" cy="4861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4021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7576E-6 -2.7451E-6 L 2.5757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3434E-6 3.00654E-6 L 3.4343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1.50327E-6 L -2.3737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run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60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run!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4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8889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said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6281" y="13661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201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4803" y="1790832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56758" y="29544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57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419" y="1827903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575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035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3385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251" y="903248"/>
            <a:ext cx="3944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0433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8396" y="2668680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5667" y="2665573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22402" y="2665573"/>
            <a:ext cx="33001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97926" y="4277234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0385" y="4277234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1094" y="428281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604546" y="431194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4193345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11" grpId="0"/>
      <p:bldP spid="11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8" grpId="0"/>
      <p:bldP spid="38" grpId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said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3299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the blocks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12411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Do not run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duck flew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1324" y="129290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1174" y="365058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6129" y="581019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7126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2040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7251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0331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57564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311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0683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72507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5488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486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3205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51256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555" y="1390798"/>
            <a:ext cx="756753" cy="7240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26" y="3371337"/>
            <a:ext cx="869074" cy="9628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37" y="5566216"/>
            <a:ext cx="903461" cy="8485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707" y="5685975"/>
            <a:ext cx="961197" cy="88918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59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cow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,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“Moo!”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22142" y="3819286"/>
            <a:ext cx="103173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“Quack,”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duck.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11350" y="6127926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,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“Make the bed.”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8483" y="130816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332" y="344747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0007" y="571499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892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3844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7688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2076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872005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1109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72870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5957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3930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051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8442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1435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660" y="1373965"/>
            <a:ext cx="1061938" cy="834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842" y="3343513"/>
            <a:ext cx="1070985" cy="990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492" y="5825794"/>
            <a:ext cx="1145683" cy="74689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8375106" y="29365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44" grpId="0" animBg="1"/>
      <p:bldP spid="38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1060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227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5203" y="31681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0630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75" y="2696473"/>
            <a:ext cx="2748408" cy="4862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875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76768E-6 2.35294E-6 L -1.76768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-2.87582E-6 L 3.5353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3131E-6 1.63399E-6 L -3.1313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3636E-6 1.11111E-6 L 3.6363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said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865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said!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70656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see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643" y="49428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441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27780" y="3095047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036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6962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1737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6301" y="2770278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8144" y="2784565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62834" y="2767171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42352" y="4494944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2417" y="450052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81710" y="452965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1921" y="276184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55834" y="896293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30296" y="450995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274099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8" grpId="0"/>
      <p:bldP spid="38" grpId="1"/>
      <p:bldP spid="46" grpId="0"/>
      <p:bldP spid="46" grpId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see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5694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stars.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bird?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whale.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86423" y="1364344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0269" y="35226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55413" y="5773981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66809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62143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06621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6996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41406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3830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63680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5251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5557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4318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3523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94861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59" y="1276038"/>
            <a:ext cx="2124569" cy="868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343" y="3451614"/>
            <a:ext cx="1176195" cy="957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618" y="5636485"/>
            <a:ext cx="1302056" cy="86304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8573402" y="513334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679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8773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2762" y="316718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8165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6961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0" y="2722340"/>
            <a:ext cx="2877800" cy="4929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1467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11765E-6 L 3.8888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4.11765E-6 L -4.54545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07071E-7 4.11765E-6 L -7.07071E-7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62626E-6 4.11765E-6 L 2.6262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4065" y="17166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4533" y="17309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8452" y="17166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294" y="4544727"/>
            <a:ext cx="4475073" cy="31495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5742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3838E-6 -0.00327 L -3.83838E-6 -0.07537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798E-6 -3.59477E-6 L -2.9798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48485E-6 4.64052E-6 L -3.4848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see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044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see!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6733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the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3924" y="124254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921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0792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621474" y="295912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3889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8496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7157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2603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474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1369" y="2639652"/>
            <a:ext cx="4550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48346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22435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1501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534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7612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6553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62649" y="438506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9819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4" grpId="0"/>
      <p:bldP spid="44" grpId="1"/>
      <p:bldP spid="46" grpId="0"/>
      <p:bldP spid="46" grpId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65362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the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0011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grapes.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go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dentist.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pumpkin is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4627" y="134546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448" y="348044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854" y="579037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43425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38401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38998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0341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584207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1275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43630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9495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2428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2702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41175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607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10697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761" y="1267700"/>
            <a:ext cx="960891" cy="101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08" y="3138409"/>
            <a:ext cx="1346311" cy="1237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261" y="3344058"/>
            <a:ext cx="559640" cy="930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288" y="5721510"/>
            <a:ext cx="973988" cy="9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9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221" y="33354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5689" y="334970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9608" y="33354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499" y="2639719"/>
            <a:ext cx="2967122" cy="4972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532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4646E-6 -0.00326 L -4.64646E-6 -0.07536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404E-6 -2.67974E-6 L 4.040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-4.44444E-6 L 3.5353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away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119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the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10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the!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7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15859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three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815" y="10345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0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95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0368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20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354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70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86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8716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838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113" y="903248"/>
            <a:ext cx="39160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065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5189" y="2700744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4224" y="2683350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55746" y="2683350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513393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6618" y="451339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87933" y="451339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three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6439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8" y="1733230"/>
            <a:ext cx="10143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have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carrots.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mice.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04802" y="6061020"/>
            <a:ext cx="10741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little frogs jump.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543" y="133431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8117" y="366858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445" y="5561883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0768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90482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23050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54840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79339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7965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39352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11328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3952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60363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78421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476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994" y="1379494"/>
            <a:ext cx="1294139" cy="8211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075" y="3459231"/>
            <a:ext cx="1950205" cy="1116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626" y="5730341"/>
            <a:ext cx="801493" cy="804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745" y="5746116"/>
            <a:ext cx="801493" cy="8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814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908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7268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447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0971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82" y="2639719"/>
            <a:ext cx="2805220" cy="49009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5192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57576E-7 2.28758E-6 L 7.57576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2525E-6 3.52941E-6 L 2.5252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6 -2.48366E-6 L 3.0303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1616E-6 2.28758E-6 L -1.6161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87879E-6 -2.48366E-6 L -2.87879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three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739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481" y="1502511"/>
            <a:ext cx="444341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4-12: </a:t>
            </a:r>
            <a:r>
              <a:rPr lang="en-US" sz="2800" dirty="0">
                <a:latin typeface="Century Gothic" panose="020B0502020202020204" pitchFamily="34" charset="0"/>
                <a:hlinkClick r:id="rId2" action="ppaction://hlinksldjump"/>
              </a:rPr>
              <a:t>a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13-21: </a:t>
            </a:r>
            <a:r>
              <a:rPr lang="en-US" sz="2800" dirty="0">
                <a:latin typeface="Century Gothic" panose="020B0502020202020204" pitchFamily="34" charset="0"/>
                <a:hlinkClick r:id="rId3" action="ppaction://hlinksldjump"/>
              </a:rPr>
              <a:t>and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22-30: </a:t>
            </a:r>
            <a:r>
              <a:rPr lang="en-US" sz="2800" dirty="0">
                <a:latin typeface="Century Gothic" panose="020B0502020202020204" pitchFamily="34" charset="0"/>
                <a:hlinkClick r:id="rId4" action="ppaction://hlinksldjump"/>
              </a:rPr>
              <a:t>away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31-39: </a:t>
            </a:r>
            <a:r>
              <a:rPr lang="en-US" sz="2800" dirty="0">
                <a:latin typeface="Century Gothic" panose="020B0502020202020204" pitchFamily="34" charset="0"/>
                <a:hlinkClick r:id="rId5" action="ppaction://hlinksldjump"/>
              </a:rPr>
              <a:t>big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40-48: </a:t>
            </a:r>
            <a:r>
              <a:rPr lang="en-US" sz="2800" dirty="0">
                <a:latin typeface="Century Gothic" panose="020B0502020202020204" pitchFamily="34" charset="0"/>
                <a:hlinkClick r:id="rId6" action="ppaction://hlinksldjump"/>
              </a:rPr>
              <a:t>blue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49-57: </a:t>
            </a:r>
            <a:r>
              <a:rPr lang="en-US" sz="2800" dirty="0">
                <a:latin typeface="Century Gothic" panose="020B0502020202020204" pitchFamily="34" charset="0"/>
                <a:hlinkClick r:id="rId7" action="ppaction://hlinksldjump"/>
              </a:rPr>
              <a:t>can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58-66: </a:t>
            </a:r>
            <a:r>
              <a:rPr lang="en-US" sz="2800" dirty="0">
                <a:latin typeface="Century Gothic" panose="020B0502020202020204" pitchFamily="34" charset="0"/>
                <a:hlinkClick r:id="rId8" action="ppaction://hlinksldjump"/>
              </a:rPr>
              <a:t>come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67-75: </a:t>
            </a:r>
            <a:r>
              <a:rPr lang="en-US" sz="2800" dirty="0">
                <a:latin typeface="Century Gothic" panose="020B0502020202020204" pitchFamily="34" charset="0"/>
                <a:hlinkClick r:id="rId9" action="ppaction://hlinksldjump"/>
              </a:rPr>
              <a:t>down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76-84: </a:t>
            </a:r>
            <a:r>
              <a:rPr lang="en-US" sz="2800" dirty="0">
                <a:latin typeface="Century Gothic" panose="020B0502020202020204" pitchFamily="34" charset="0"/>
                <a:hlinkClick r:id="rId10" action="ppaction://hlinksldjump"/>
              </a:rPr>
              <a:t>find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85-93: </a:t>
            </a:r>
            <a:r>
              <a:rPr lang="en-US" sz="2800" dirty="0">
                <a:latin typeface="Century Gothic" panose="020B0502020202020204" pitchFamily="34" charset="0"/>
                <a:hlinkClick r:id="rId11" action="ppaction://hlinksldjump"/>
              </a:rPr>
              <a:t>for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94-102: </a:t>
            </a:r>
            <a:r>
              <a:rPr lang="en-US" sz="2800" dirty="0">
                <a:latin typeface="Century Gothic" panose="020B0502020202020204" pitchFamily="34" charset="0"/>
                <a:hlinkClick r:id="rId12" action="ppaction://hlinksldjump"/>
              </a:rPr>
              <a:t>funny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103-111: </a:t>
            </a:r>
            <a:r>
              <a:rPr lang="en-US" sz="2800" dirty="0">
                <a:latin typeface="Century Gothic" panose="020B0502020202020204" pitchFamily="34" charset="0"/>
                <a:hlinkClick r:id="rId13" action="ppaction://hlinksldjump"/>
              </a:rPr>
              <a:t>go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112-120: </a:t>
            </a:r>
            <a:r>
              <a:rPr lang="en-US" sz="2800" dirty="0">
                <a:latin typeface="Century Gothic" panose="020B0502020202020204" pitchFamily="34" charset="0"/>
                <a:hlinkClick r:id="rId14" action="ppaction://hlinksldjump"/>
              </a:rPr>
              <a:t>help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121-129: </a:t>
            </a:r>
            <a:r>
              <a:rPr lang="en-US" sz="2800" dirty="0">
                <a:latin typeface="Century Gothic" panose="020B0502020202020204" pitchFamily="34" charset="0"/>
                <a:hlinkClick r:id="rId15" action="ppaction://hlinksldjump"/>
              </a:rPr>
              <a:t>here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8569" y="1502511"/>
            <a:ext cx="44434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130-138: </a:t>
            </a:r>
            <a:r>
              <a:rPr lang="en-US" sz="2800" dirty="0">
                <a:latin typeface="Century Gothic" panose="020B0502020202020204" pitchFamily="34" charset="0"/>
                <a:hlinkClick r:id="rId16" action="ppaction://hlinksldjump"/>
              </a:rPr>
              <a:t>I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139-147: </a:t>
            </a:r>
            <a:r>
              <a:rPr lang="en-US" sz="2800" dirty="0">
                <a:latin typeface="Century Gothic" panose="020B0502020202020204" pitchFamily="34" charset="0"/>
                <a:hlinkClick r:id="rId17" action="ppaction://hlinksldjump"/>
              </a:rPr>
              <a:t>in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148-156: </a:t>
            </a:r>
            <a:r>
              <a:rPr lang="en-US" sz="2800" dirty="0">
                <a:latin typeface="Century Gothic" panose="020B0502020202020204" pitchFamily="34" charset="0"/>
                <a:hlinkClick r:id="rId18" action="ppaction://hlinksldjump"/>
              </a:rPr>
              <a:t>is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157-165: </a:t>
            </a:r>
            <a:r>
              <a:rPr lang="en-US" sz="2800" dirty="0">
                <a:latin typeface="Century Gothic" panose="020B0502020202020204" pitchFamily="34" charset="0"/>
                <a:hlinkClick r:id="rId19" action="ppaction://hlinksldjump"/>
              </a:rPr>
              <a:t>it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166-174: </a:t>
            </a:r>
            <a:r>
              <a:rPr lang="en-US" sz="2800" dirty="0">
                <a:latin typeface="Century Gothic" panose="020B0502020202020204" pitchFamily="34" charset="0"/>
                <a:hlinkClick r:id="rId20" action="ppaction://hlinksldjump"/>
              </a:rPr>
              <a:t>jump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175-183: </a:t>
            </a:r>
            <a:r>
              <a:rPr lang="en-US" sz="2800" dirty="0">
                <a:latin typeface="Century Gothic" panose="020B0502020202020204" pitchFamily="34" charset="0"/>
                <a:hlinkClick r:id="rId21" action="ppaction://hlinksldjump"/>
              </a:rPr>
              <a:t>little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184-192: </a:t>
            </a:r>
            <a:r>
              <a:rPr lang="en-US" sz="2800" dirty="0">
                <a:latin typeface="Century Gothic" panose="020B0502020202020204" pitchFamily="34" charset="0"/>
                <a:hlinkClick r:id="rId22" action="ppaction://hlinksldjump"/>
              </a:rPr>
              <a:t>look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193-201: </a:t>
            </a:r>
            <a:r>
              <a:rPr lang="en-US" sz="2800" dirty="0">
                <a:latin typeface="Century Gothic" panose="020B0502020202020204" pitchFamily="34" charset="0"/>
                <a:hlinkClick r:id="rId23" action="ppaction://hlinksldjump"/>
              </a:rPr>
              <a:t>make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202-210: </a:t>
            </a:r>
            <a:r>
              <a:rPr lang="en-US" sz="2800" dirty="0">
                <a:latin typeface="Century Gothic" panose="020B0502020202020204" pitchFamily="34" charset="0"/>
                <a:hlinkClick r:id="rId24" action="ppaction://hlinksldjump"/>
              </a:rPr>
              <a:t>me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211-219: </a:t>
            </a:r>
            <a:r>
              <a:rPr lang="en-US" sz="2800" dirty="0">
                <a:latin typeface="Century Gothic" panose="020B0502020202020204" pitchFamily="34" charset="0"/>
                <a:hlinkClick r:id="rId25" action="ppaction://hlinksldjump"/>
              </a:rPr>
              <a:t>my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220-228: </a:t>
            </a:r>
            <a:r>
              <a:rPr lang="en-US" sz="2800" dirty="0">
                <a:latin typeface="Century Gothic" panose="020B0502020202020204" pitchFamily="34" charset="0"/>
                <a:hlinkClick r:id="rId26" action="ppaction://hlinksldjump"/>
              </a:rPr>
              <a:t>not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229-237: </a:t>
            </a:r>
            <a:r>
              <a:rPr lang="en-US" sz="2800" dirty="0">
                <a:latin typeface="Century Gothic" panose="020B0502020202020204" pitchFamily="34" charset="0"/>
                <a:hlinkClick r:id="rId27" action="ppaction://hlinksldjump"/>
              </a:rPr>
              <a:t>one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238-246: </a:t>
            </a:r>
            <a:r>
              <a:rPr lang="en-US" sz="2800" dirty="0">
                <a:latin typeface="Century Gothic" panose="020B0502020202020204" pitchFamily="34" charset="0"/>
                <a:hlinkClick r:id="rId28" action="ppaction://hlinksldjump"/>
              </a:rPr>
              <a:t>play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247-255: </a:t>
            </a:r>
            <a:r>
              <a:rPr lang="en-US" sz="2800" dirty="0">
                <a:latin typeface="Century Gothic" panose="020B0502020202020204" pitchFamily="34" charset="0"/>
                <a:hlinkClick r:id="rId29" action="ppaction://hlinksldjump"/>
              </a:rPr>
              <a:t>red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00013"/>
            <a:ext cx="944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Century Gothic" panose="020B0502020202020204" pitchFamily="34" charset="0"/>
              </a:rPr>
              <a:t>Table of Contents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1796" y="1502511"/>
            <a:ext cx="4443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256-264: </a:t>
            </a:r>
            <a:r>
              <a:rPr lang="en-US" sz="2800" dirty="0">
                <a:latin typeface="Century Gothic" panose="020B0502020202020204" pitchFamily="34" charset="0"/>
                <a:hlinkClick r:id="rId30" action="ppaction://hlinksldjump"/>
              </a:rPr>
              <a:t>run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265-273: </a:t>
            </a:r>
            <a:r>
              <a:rPr lang="en-US" sz="2800" dirty="0">
                <a:latin typeface="Century Gothic" panose="020B0502020202020204" pitchFamily="34" charset="0"/>
                <a:hlinkClick r:id="rId31" action="ppaction://hlinksldjump"/>
              </a:rPr>
              <a:t>said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274-282: </a:t>
            </a:r>
            <a:r>
              <a:rPr lang="en-US" sz="2800" dirty="0">
                <a:latin typeface="Century Gothic" panose="020B0502020202020204" pitchFamily="34" charset="0"/>
                <a:hlinkClick r:id="rId32" action="ppaction://hlinksldjump"/>
              </a:rPr>
              <a:t>see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283-291: </a:t>
            </a:r>
            <a:r>
              <a:rPr lang="en-US" sz="2800" dirty="0">
                <a:latin typeface="Century Gothic" panose="020B0502020202020204" pitchFamily="34" charset="0"/>
                <a:hlinkClick r:id="rId33" action="ppaction://hlinksldjump"/>
              </a:rPr>
              <a:t>the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292-300: </a:t>
            </a:r>
            <a:r>
              <a:rPr lang="en-US" sz="2800" dirty="0">
                <a:latin typeface="Century Gothic" panose="020B0502020202020204" pitchFamily="34" charset="0"/>
                <a:hlinkClick r:id="rId34" action="ppaction://hlinksldjump"/>
              </a:rPr>
              <a:t>three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301-309: </a:t>
            </a:r>
            <a:r>
              <a:rPr lang="en-US" sz="2800" dirty="0">
                <a:latin typeface="Century Gothic" panose="020B0502020202020204" pitchFamily="34" charset="0"/>
                <a:hlinkClick r:id="rId35" action="ppaction://hlinksldjump"/>
              </a:rPr>
              <a:t>to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310-318: </a:t>
            </a:r>
            <a:r>
              <a:rPr lang="en-US" sz="2800" dirty="0">
                <a:latin typeface="Century Gothic" panose="020B0502020202020204" pitchFamily="34" charset="0"/>
                <a:hlinkClick r:id="rId36" action="ppaction://hlinksldjump"/>
              </a:rPr>
              <a:t>two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319-327: </a:t>
            </a:r>
            <a:r>
              <a:rPr lang="en-US" sz="2800" dirty="0">
                <a:latin typeface="Century Gothic" panose="020B0502020202020204" pitchFamily="34" charset="0"/>
                <a:hlinkClick r:id="rId37" action="ppaction://hlinksldjump"/>
              </a:rPr>
              <a:t>up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328-336: </a:t>
            </a:r>
            <a:r>
              <a:rPr lang="en-US" sz="2800" dirty="0">
                <a:latin typeface="Century Gothic" panose="020B0502020202020204" pitchFamily="34" charset="0"/>
                <a:hlinkClick r:id="rId38" action="ppaction://hlinksldjump"/>
              </a:rPr>
              <a:t>we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337-345: </a:t>
            </a:r>
            <a:r>
              <a:rPr lang="en-US" sz="2800" dirty="0">
                <a:latin typeface="Century Gothic" panose="020B0502020202020204" pitchFamily="34" charset="0"/>
                <a:hlinkClick r:id="rId39" action="ppaction://hlinksldjump"/>
              </a:rPr>
              <a:t>where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346-354: </a:t>
            </a:r>
            <a:r>
              <a:rPr lang="en-US" sz="2800" dirty="0">
                <a:latin typeface="Century Gothic" panose="020B0502020202020204" pitchFamily="34" charset="0"/>
                <a:hlinkClick r:id="rId40" action="ppaction://hlinksldjump"/>
              </a:rPr>
              <a:t>yellow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355-363: </a:t>
            </a:r>
            <a:r>
              <a:rPr lang="en-US" sz="2800" dirty="0">
                <a:latin typeface="Century Gothic" panose="020B0502020202020204" pitchFamily="34" charset="0"/>
                <a:hlinkClick r:id="rId41" action="ppaction://hlinksldjump"/>
              </a:rPr>
              <a:t>you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4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away!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three!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4779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to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117" y="9230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455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37336" y="2883176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475" y="178576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2957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1469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0334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8643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06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2435" y="275058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3075" y="276487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9062" y="274747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7" y="2747479"/>
            <a:ext cx="37624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55080" y="4489979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4958" y="4489979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3988" y="448875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19246" y="448875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4859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  <p:bldP spid="11" grpId="0"/>
      <p:bldP spid="11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1" grpId="0"/>
      <p:bldP spid="31" grpId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0074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09872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ride.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I run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school?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beach.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91692" y="141421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5326" y="353325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5682" y="574988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69768" y="3021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58565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82011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7778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683146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6407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693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88381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7401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3348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08649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1904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85496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21691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71" y="1355968"/>
            <a:ext cx="817356" cy="833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63" y="3291948"/>
            <a:ext cx="959935" cy="987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674" y="5589874"/>
            <a:ext cx="1065901" cy="106590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282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3" grpId="0" animBg="1"/>
      <p:bldP spid="38" grpId="0" animBg="1"/>
      <p:bldP spid="34" grpId="0" animBg="1"/>
      <p:bldP spid="36" grpId="0" animBg="1"/>
      <p:bldP spid="37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jumping jack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9841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4143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020" y="2639719"/>
            <a:ext cx="3594935" cy="4858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9722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3737E-6 3.79085E-6 L -3.7373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4848E-6 -4.96732E-6 L -4.84848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23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185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3001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two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117" y="9230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25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592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424" y="270893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068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83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30935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1779" y="903249"/>
            <a:ext cx="271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282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775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649" y="903248"/>
            <a:ext cx="35551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721" y="2646883"/>
            <a:ext cx="3821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8629" y="2632594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629489"/>
            <a:ext cx="30653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004" y="4416890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1993" y="4416890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3050" y="441689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7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two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7149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01" y="1612972"/>
            <a:ext cx="824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ears.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966" y="3803851"/>
            <a:ext cx="8938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You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eyes.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61020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see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flies?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23860" y="134510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031" y="3466816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545" y="564284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553660" y="29246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51653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75736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98904" y="51658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728844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927477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6135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0862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009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1739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73005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8129976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46062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5" y="1361790"/>
            <a:ext cx="526941" cy="80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98804" y="1345700"/>
            <a:ext cx="526941" cy="80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14" y="3703207"/>
            <a:ext cx="1815091" cy="600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69" y="5824163"/>
            <a:ext cx="822375" cy="6098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924" y="5681411"/>
            <a:ext cx="772088" cy="7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2" grpId="0" animBg="1"/>
      <p:bldP spid="41" grpId="0" animBg="1"/>
      <p:bldP spid="42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86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286" y="32778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0811" y="328191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94" y="2554653"/>
            <a:ext cx="3281207" cy="5146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9049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7172E-6 -1.50327E-6 L -2.17172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6061E-6 -4.24837E-6 L 1.0606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two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498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two!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6817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big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397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997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up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2966" y="1369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583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18094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06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5415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1094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38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3453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67932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93609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7621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7621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62129" y="434274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4886" y="434274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2376" y="434274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886" y="4341523"/>
            <a:ext cx="38334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53526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up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150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793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ladder.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26860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in the clouds!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rocket can go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86354" y="14151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3904" y="353049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5633" y="5722178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21157" y="3049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95654" y="30483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56048" y="31917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15930" y="52281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29921" y="529857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23684" y="52387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856293" y="52387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1500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2779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3332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335700" y="5224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9242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02155" y="30483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33596" y="30745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9286495" y="7440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2124">
            <a:off x="7741295" y="1297171"/>
            <a:ext cx="441801" cy="958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968" y="3548125"/>
            <a:ext cx="1096722" cy="676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4931" y="3513139"/>
            <a:ext cx="1361590" cy="839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28454">
            <a:off x="3357664" y="5540688"/>
            <a:ext cx="707842" cy="12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37" grpId="0" animBg="1"/>
      <p:bldP spid="44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 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701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198" y="2639719"/>
            <a:ext cx="2331897" cy="4911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1753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4.96732E-6 L -2.37374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up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178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up!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5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0175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we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8547" y="125761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52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4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656835" y="25385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674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66" y="1817477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491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9261" y="308739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053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3767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58934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5475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89078" y="92796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3555" y="2619467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02073"/>
            <a:ext cx="48745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02073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90275" y="4367462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3032" y="436746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8234" y="4367462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51598" y="4366237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49003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we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8024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to swim.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play football.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are on the bus.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88058" y="134432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7540" y="34804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1819" y="578082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08761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3320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3692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3663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147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96156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0109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5640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5817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141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2060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4589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574593" y="737300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00" y="1243076"/>
            <a:ext cx="1418240" cy="880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2296">
            <a:off x="7468893" y="3131050"/>
            <a:ext cx="1093610" cy="1223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434" y="5642000"/>
            <a:ext cx="1513916" cy="82316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27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7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506" y="160618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8621" y="16091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02" y="4292712"/>
            <a:ext cx="4939996" cy="34462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6335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2.02614E-6 L -3.78788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1616E-6 3.52941E-6 L 1.61616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we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27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2891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08" y="2342575"/>
            <a:ext cx="830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0" dirty="0">
                <a:latin typeface="KG Blank Space Solid" panose="02000000000000000000" pitchFamily="2" charset="0"/>
              </a:rPr>
              <a:t>where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7220" y="10345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65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16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98378" y="296806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285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419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69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929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461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214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774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375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048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1916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0829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004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7826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8635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27732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264516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1" grpId="0"/>
      <p:bldP spid="11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5" grpId="0"/>
      <p:bldP spid="45" grpId="1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137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925" y="903248"/>
            <a:ext cx="4525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6061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2897" y="2601317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7460" y="2583923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08038" y="2583923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78291" y="4456496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2015" y="4456496"/>
            <a:ext cx="4583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7029" y="445649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where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3909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557" y="1733230"/>
            <a:ext cx="1043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the blanket?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71143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I sit?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67860" y="6092016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my doll?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758" y="133468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8748" y="37012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1241" y="5803486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87398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1368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912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934813" y="527244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84051" y="52711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30091" y="528302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89773" y="528302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22065" y="73722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750953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211432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17703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987860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814" y="1278041"/>
            <a:ext cx="1297168" cy="8520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17" y="3487409"/>
            <a:ext cx="545085" cy="10063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6206">
            <a:off x="7898862" y="5684235"/>
            <a:ext cx="646268" cy="10533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511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122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908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7268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447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424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04" y="2709995"/>
            <a:ext cx="2837503" cy="4856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678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56566E-7 2.28758E-6 L -6.56566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2525E-6 3.52941E-6 L 2.5252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6 -2.48366E-6 L 3.0303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899E-6 2.28758E-6 L 3.9899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87879E-6 -2.48366E-6 L -2.87879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where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368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where!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9863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320273"/>
            <a:ext cx="830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>
                <a:latin typeface="KG Blank Space Solid" panose="02000000000000000000" pitchFamily="2" charset="0"/>
              </a:rPr>
              <a:t>yellow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269" y="11460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070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390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73844" y="300152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87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9793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8469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9775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829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2460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18246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2055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4651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7614" y="2626031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4156" y="2608637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04601" y="2608637"/>
            <a:ext cx="54359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40706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425" y="4407068"/>
            <a:ext cx="4547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3022" y="440706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big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4633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yellow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0642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sun!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lemon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3358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Is the banana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543" y="141418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85199" y="366822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6586" y="5668872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5207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4263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79458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56287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31446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03512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27036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0551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71406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0376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074806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8553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873091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985" y="1289381"/>
            <a:ext cx="1050521" cy="1023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459" y="3562021"/>
            <a:ext cx="1068565" cy="891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389">
            <a:off x="4379540" y="5521664"/>
            <a:ext cx="1083759" cy="117883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031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7849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8937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5034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4101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6365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9925" y="35540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38" y="2639719"/>
            <a:ext cx="2883023" cy="49382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7041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3131E-6 2.28758E-6 L 3.1313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2727E-6 3.52941E-6 L 2.7272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2626E-6 -2.48366E-6 L -2.62626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07071E-7 -2.48366E-6 L 7.07071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42424E-6 2.28758E-6 L -2.42424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1313E-6 -7.18954E-7 L -1.31313E-6 -0.0721 " pathEditMode="relative" rAng="0" ptsTypes="AA">
                                      <p:cBhvr>
                                        <p:cTn id="6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6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  <p:bldP spid="15" grpId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yellow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018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yellow!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0117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you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0664" y="1369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081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644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88824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450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6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6098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38518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1294" y="903248"/>
            <a:ext cx="35948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0464" y="258316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9785" y="258316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7923" y="2583166"/>
            <a:ext cx="33483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4240" y="2580061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93320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91330" y="4293320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77650" y="4293318"/>
            <a:ext cx="48657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71698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-476285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you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61916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horse.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sister.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tree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57426" y="138581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9846" y="35281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29425" y="586311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29652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698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6960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0939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8530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79343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92439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9586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3232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66325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2056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79858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739" y="3323755"/>
            <a:ext cx="461238" cy="8898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17259" y="3241623"/>
            <a:ext cx="548265" cy="9837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612" y="1292288"/>
            <a:ext cx="894746" cy="9173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439" y="5769850"/>
            <a:ext cx="705136" cy="904621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496476" y="28763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89000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301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are my friend.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chips?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3358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I hug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99664" y="1409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39306" y="3604629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09112" y="5800517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4459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537485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27809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80273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22959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24543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465044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13851" y="737177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52233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37711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268893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113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724" y="1317709"/>
            <a:ext cx="945834" cy="998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880" y="3368450"/>
            <a:ext cx="1003411" cy="119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887" y="5676233"/>
            <a:ext cx="706542" cy="10785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6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9514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9190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0290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97" y="2639719"/>
            <a:ext cx="3849888" cy="4975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2286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1616E-6 -2.7451E-6 L -1.6161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58586E-7 -9.80392E-7 L 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24242E-6 -2.7451E-6 L 4.2424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you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063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you!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3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83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83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8817" y="331457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61" y="2785289"/>
            <a:ext cx="3625110" cy="46847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7325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9.80392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6162E-6 7.84314E-7 L 1.1616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big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755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big!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4527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214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blue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8628" y="907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03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3469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45849" y="2653520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6839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2797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3770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1739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2000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31808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3548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9453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767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136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7918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61823" y="2573651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973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01099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7805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blue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8601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shoe.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pencil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at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sky!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5327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07610" y="360957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2897" y="579112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54017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6132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6479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2522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61677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825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85612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9279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1604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6884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5990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7230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37737" y="28763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326" y="1361790"/>
            <a:ext cx="928225" cy="5764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6066" y="3322101"/>
            <a:ext cx="389279" cy="1328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719" y="5430549"/>
            <a:ext cx="913138" cy="937196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8951257" y="73752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24935" y="759761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459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7287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7872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784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2211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11" y="2634837"/>
            <a:ext cx="3259674" cy="4985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07455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8485E-6 -2.28758E-6 L 3.48485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5.22876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2.28758E-6 L -1.1111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2.28758E-6 L 2.22222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blue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001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blue!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453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483" y="2207937"/>
            <a:ext cx="305543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a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0764" y="168275"/>
            <a:ext cx="4064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895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can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2971" y="134256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657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168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3999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650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575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4543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71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925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375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048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6953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9176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5631" y="2509024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9129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7192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can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100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2" y="1521532"/>
            <a:ext cx="669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read.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4473" y="3712411"/>
            <a:ext cx="7609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 paint?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356" y="6061020"/>
            <a:ext cx="9149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fish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swim.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18696" y="1405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41831" y="357857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97864" y="601675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891394" y="28332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5072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59467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99572" y="50743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677112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26545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84188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5208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3231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63818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12" y="1387293"/>
            <a:ext cx="911269" cy="7350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886" y="3500584"/>
            <a:ext cx="787917" cy="654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510" y="5764776"/>
            <a:ext cx="1099757" cy="6343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248" y="5719041"/>
            <a:ext cx="1302489" cy="8083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10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86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4170" y="32778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7789" y="328191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52" y="2716480"/>
            <a:ext cx="2725791" cy="4822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1351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9.80392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6162E-6 7.84314E-7 L 1.1616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can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851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can!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824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come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327" y="213637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697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0282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42661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2313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7949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0265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277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45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266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69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368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90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6428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0424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6842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359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6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0357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come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3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my house.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74803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swing?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here, kitten!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5327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79" y="35015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04201" y="588181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2779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179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37139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98205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06656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8310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06842" y="50599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01558" y="50599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5231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0075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2685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397" y="1296707"/>
            <a:ext cx="859994" cy="896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59" y="3510605"/>
            <a:ext cx="1288505" cy="8235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59" y="5674158"/>
            <a:ext cx="855199" cy="92190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491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8800" y="17111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7103" y="17030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6985" y="1690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5972" y="1690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622" y="4295495"/>
            <a:ext cx="4679923" cy="32937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0928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8687E-6 1.63399E-6 L 3.6868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9495E-6 2.87582E-6 L 4.4949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3.13725E-6 L 2.7777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202E-6 -3.13725E-6 L -2.0202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come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949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come!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80839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down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82563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196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600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18321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08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65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398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8590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6945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259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653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618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6537" y="25090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6551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190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97184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0652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7203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00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7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1" grpId="0"/>
      <p:bldP spid="11" grpId="1"/>
      <p:bldP spid="15" grpId="0"/>
      <p:bldP spid="15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4386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3816" y="903248"/>
            <a:ext cx="41638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455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73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5684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3687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9080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4" y="2505919"/>
            <a:ext cx="31589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5734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5321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2095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0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0357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down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5122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sit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slide!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fell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42654" y="146663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12592" y="365257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55995" y="583539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90216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5053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70886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6569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5103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1061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5809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4717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6983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7136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8494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162" y="1253597"/>
            <a:ext cx="497315" cy="9181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298" y="3282219"/>
            <a:ext cx="1039241" cy="9215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015" y="5486732"/>
            <a:ext cx="1269049" cy="114857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592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5372" y="32351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3675" y="32270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6473" y="3214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2890" y="3214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76" y="2745508"/>
            <a:ext cx="2842711" cy="476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404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6566E-6 3.20261E-6 L -1.5656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57576E-7 4.44444E-6 L -7.5757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09091E-6 -1.56863E-6 L -4.0909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8384E-6 -1.56863E-6 L 3.38384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down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878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down!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882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find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5164" y="7144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205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429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81526" y="2497242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014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364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63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1450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29573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8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316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90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0716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8968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391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97208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774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0875" y="422476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102742" y="425388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93629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-182181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8895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find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7730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cat!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Did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bug?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can’t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sock.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799942" y="1382379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0510" y="3581780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332" y="578259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196574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4494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2655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9665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6623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683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8839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914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1881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0552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240" y="1311798"/>
            <a:ext cx="1121811" cy="8137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998" y="3431584"/>
            <a:ext cx="1130650" cy="9092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346" y="5685218"/>
            <a:ext cx="732604" cy="88852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11584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2159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0392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202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870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1558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4772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797" y="2639719"/>
            <a:ext cx="2761112" cy="48239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6994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7 2.35294E-6 L 3.0303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8687E-6 -2.87582E-6 L -3.6868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1.11111E-6 L -3.7878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9293E-6 1.11111E-6 L -4.29293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find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930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find!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8277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for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70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360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31959" y="25988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42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41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4171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58136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9565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155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935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5267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6212" y="2534495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5993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3957" y="2534495"/>
            <a:ext cx="2613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6867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5157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7894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385964" y="424775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55073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3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for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0113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2" y="1521532"/>
            <a:ext cx="669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dog.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4473" y="3712411"/>
            <a:ext cx="7609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hat.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731" y="6061020"/>
            <a:ext cx="9149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pig is pink.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96" y="1375520"/>
            <a:ext cx="732291" cy="76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310" y="3576415"/>
            <a:ext cx="880430" cy="663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674" y="5794525"/>
            <a:ext cx="823949" cy="744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6524" y="5418347"/>
            <a:ext cx="384734" cy="150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21563" y="1410319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66188" y="368875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20578" y="6015760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37014" y="28332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7259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97565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7514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21442" y="50743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81241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57773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36562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32534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21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5606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99691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973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gift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is time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lunch!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car.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9882" y="136856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267" y="3557298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1175" y="584546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4778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8428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0963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6518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2610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5953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6543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4365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0763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29142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17299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503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174" y="1264601"/>
            <a:ext cx="659952" cy="719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311" y="5913446"/>
            <a:ext cx="1249734" cy="680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83" y="3517907"/>
            <a:ext cx="1100241" cy="80371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53950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478171" y="293474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522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4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9713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3844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6984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873" y="2730280"/>
            <a:ext cx="3532584" cy="477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3743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3939E-6 2.28758E-6 L 3.9393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697E-6 3.52941E-6 L -1.969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47475E-6 -2.48366E-6 L -2.4747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for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553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for!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6241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funny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254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06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40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98326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311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8499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118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1167" y="1803187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9971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0101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483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1402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3630" y="255188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6190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5" y="2534495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21917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6858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931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funny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3817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clown.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dad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25012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Is it a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monster?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27254" y="147525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38157" y="365159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627" y="5826266"/>
            <a:ext cx="610044" cy="56963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64805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4410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09431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51039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63461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76853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371325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1772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444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2526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3784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50788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238141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0" y="5599954"/>
            <a:ext cx="1185667" cy="10701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20" y="3415743"/>
            <a:ext cx="742872" cy="10355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72" y="1281957"/>
            <a:ext cx="781746" cy="1124263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763371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373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13860</TotalTime>
  <Words>5621</Words>
  <Application>Microsoft Macintosh PowerPoint</Application>
  <PresentationFormat>Custom</PresentationFormat>
  <Paragraphs>2187</Paragraphs>
  <Slides>364</Slides>
  <Notes>0</Notes>
  <HiddenSlides>0</HiddenSlides>
  <MMClips>160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364</vt:i4>
      </vt:variant>
    </vt:vector>
  </HeadingPairs>
  <TitlesOfParts>
    <vt:vector size="372" baseType="lpstr">
      <vt:lpstr>Arial</vt:lpstr>
      <vt:lpstr>Calibri</vt:lpstr>
      <vt:lpstr>Calibri Light</vt:lpstr>
      <vt:lpstr>Century Gothic</vt:lpstr>
      <vt:lpstr>KG Blank Space Solid</vt:lpstr>
      <vt:lpstr>KG First Time In Forever</vt:lpstr>
      <vt:lpstr>KG Primary Penmanship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Kelly</dc:creator>
  <cp:lastModifiedBy>Harris, Yolanda</cp:lastModifiedBy>
  <cp:revision>267</cp:revision>
  <dcterms:created xsi:type="dcterms:W3CDTF">2016-10-23T02:23:12Z</dcterms:created>
  <dcterms:modified xsi:type="dcterms:W3CDTF">2020-04-12T22:27:30Z</dcterms:modified>
</cp:coreProperties>
</file>